
<file path=[Content_Types].xml><?xml version="1.0" encoding="utf-8"?>
<Types xmlns="http://schemas.openxmlformats.org/package/2006/content-types">
  <Default Extension="xml" ContentType="application/xml"/>
  <Default Extension="mp3" ContentType="audio/unknown"/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BC5"/>
    <a:srgbClr val="35C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78" d="100"/>
          <a:sy n="78" d="100"/>
        </p:scale>
        <p:origin x="-1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90C47-0BF2-4FCB-8D35-BBD7CC649609}" type="datetimeFigureOut">
              <a:rPr lang="en-US" smtClean="0"/>
              <a:pPr/>
              <a:t>12-10-16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AA523-01D1-4267-8DA4-32B1DAD81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2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AA523-01D1-4267-8DA4-32B1DAD81AE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AA523-01D1-4267-8DA4-32B1DAD81AE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AA523-01D1-4267-8DA4-32B1DAD81AE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CD14-8555-4B47-8F30-965F21AAEC2F}" type="datetimeFigureOut">
              <a:rPr lang="en-US" smtClean="0"/>
              <a:pPr/>
              <a:t>12-10-16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212B-843C-4BF4-88BC-AB643FE76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CD14-8555-4B47-8F30-965F21AAEC2F}" type="datetimeFigureOut">
              <a:rPr lang="en-US" smtClean="0"/>
              <a:pPr/>
              <a:t>12-10-16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212B-843C-4BF4-88BC-AB643FE76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CD14-8555-4B47-8F30-965F21AAEC2F}" type="datetimeFigureOut">
              <a:rPr lang="en-US" smtClean="0"/>
              <a:pPr/>
              <a:t>12-10-16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212B-843C-4BF4-88BC-AB643FE76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CD14-8555-4B47-8F30-965F21AAEC2F}" type="datetimeFigureOut">
              <a:rPr lang="en-US" smtClean="0"/>
              <a:pPr/>
              <a:t>12-10-16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212B-843C-4BF4-88BC-AB643FE76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CD14-8555-4B47-8F30-965F21AAEC2F}" type="datetimeFigureOut">
              <a:rPr lang="en-US" smtClean="0"/>
              <a:pPr/>
              <a:t>12-10-16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212B-843C-4BF4-88BC-AB643FE76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CD14-8555-4B47-8F30-965F21AAEC2F}" type="datetimeFigureOut">
              <a:rPr lang="en-US" smtClean="0"/>
              <a:pPr/>
              <a:t>12-10-16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212B-843C-4BF4-88BC-AB643FE76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CD14-8555-4B47-8F30-965F21AAEC2F}" type="datetimeFigureOut">
              <a:rPr lang="en-US" smtClean="0"/>
              <a:pPr/>
              <a:t>12-10-16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212B-843C-4BF4-88BC-AB643FE76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CD14-8555-4B47-8F30-965F21AAEC2F}" type="datetimeFigureOut">
              <a:rPr lang="en-US" smtClean="0"/>
              <a:pPr/>
              <a:t>12-10-16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212B-843C-4BF4-88BC-AB643FE76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CD14-8555-4B47-8F30-965F21AAEC2F}" type="datetimeFigureOut">
              <a:rPr lang="en-US" smtClean="0"/>
              <a:pPr/>
              <a:t>12-10-16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212B-843C-4BF4-88BC-AB643FE76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CD14-8555-4B47-8F30-965F21AAEC2F}" type="datetimeFigureOut">
              <a:rPr lang="en-US" smtClean="0"/>
              <a:pPr/>
              <a:t>12-10-16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212B-843C-4BF4-88BC-AB643FE76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CD14-8555-4B47-8F30-965F21AAEC2F}" type="datetimeFigureOut">
              <a:rPr lang="en-US" smtClean="0"/>
              <a:pPr/>
              <a:t>12-10-16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212B-843C-4BF4-88BC-AB643FE76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CD14-8555-4B47-8F30-965F21AAEC2F}" type="datetimeFigureOut">
              <a:rPr lang="en-US" smtClean="0"/>
              <a:pPr/>
              <a:t>12-10-16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B212B-843C-4BF4-88BC-AB643FE76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4" Type="http://schemas.openxmlformats.org/officeDocument/2006/relationships/audio" Target="../media/media1.mp3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8" Type="http://schemas.openxmlformats.org/officeDocument/2006/relationships/hyperlink" Target="http://www.flickr.com/photos/julianomattos/3616862018/sizes/m/in/photostream/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" Type="http://schemas.microsoft.com/office/2007/relationships/media" Target="file:///D:\Education%20Technology\OLTD_501\Topic_5\Pecha_Kucha\akiko-arif_banto.mp3" TargetMode="External"/><Relationship Id="rId2" Type="http://schemas.openxmlformats.org/officeDocument/2006/relationships/audio" Target="file:///D:\Education%20Technology\OLTD_501\Topic_5\Pecha_Kucha\akiko-arif_banto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i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26" name="Picture 2" descr="C:\Users\china\AppData\Local\Microsoft\Windows\Temporary Internet Files\Content.IE5\N4VV30WB\MP9004067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1676400"/>
            <a:ext cx="2286893" cy="1524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14400" y="65532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http://www.flickr.com/photos/julianomattos/3616862018/sizes/m/in/photostream/</a:t>
            </a:r>
            <a:r>
              <a:rPr lang="en-US" sz="1600" u="sng" dirty="0" smtClean="0">
                <a:solidFill>
                  <a:srgbClr val="FFFF00"/>
                </a:solidFill>
                <a:hlinkClick r:id="rId8"/>
              </a:rPr>
              <a:t>/</a:t>
            </a:r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10" name="akiko-arif_banto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5" name="akiko-arif_banto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934200" y="4876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 advTm="20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numSld="999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ist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 rot="19879099">
            <a:off x="322893" y="1332367"/>
            <a:ext cx="2397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… to</a:t>
            </a:r>
            <a:endParaRPr lang="en-US" sz="8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045944">
            <a:off x="4075719" y="4738636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omic Sans MS" pitchFamily="66" charset="0"/>
              </a:rPr>
              <a:t>    </a:t>
            </a:r>
            <a:r>
              <a:rPr lang="en-US" sz="8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listen…</a:t>
            </a:r>
            <a:endParaRPr lang="en-US" sz="8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324600"/>
            <a:ext cx="838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</a:rPr>
              <a:t>                                        http://www.flickr.com/photos/alpertecer/4103986832/sizes/m/in/photostream/</a:t>
            </a:r>
            <a:endParaRPr lang="en-US" sz="1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0" advTm="20000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e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 rot="20074640">
            <a:off x="372850" y="552427"/>
            <a:ext cx="3060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</a:t>
            </a:r>
            <a:r>
              <a:rPr lang="en-US" sz="8000" dirty="0" smtClean="0">
                <a:solidFill>
                  <a:srgbClr val="F77BC5"/>
                </a:solidFill>
                <a:latin typeface="Comic Sans MS" pitchFamily="66" charset="0"/>
              </a:rPr>
              <a:t>… to</a:t>
            </a:r>
            <a:endParaRPr lang="en-US" sz="8000" dirty="0">
              <a:solidFill>
                <a:srgbClr val="F77BC5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800069">
            <a:off x="2893842" y="4007498"/>
            <a:ext cx="7240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omic Sans MS" pitchFamily="66" charset="0"/>
              </a:rPr>
              <a:t>           </a:t>
            </a:r>
            <a:r>
              <a:rPr lang="en-US" sz="8000" dirty="0" smtClean="0">
                <a:solidFill>
                  <a:srgbClr val="F77BC5"/>
                </a:solidFill>
                <a:latin typeface="Comic Sans MS" pitchFamily="66" charset="0"/>
              </a:rPr>
              <a:t>read…  </a:t>
            </a:r>
            <a:endParaRPr lang="en-US" sz="8000" dirty="0">
              <a:solidFill>
                <a:srgbClr val="F77BC5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med" advClick="0" advTm="20000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tera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381000" y="5181601"/>
            <a:ext cx="8686800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3175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… to interact…</a:t>
            </a:r>
            <a:endParaRPr lang="en-US" sz="8000" b="1" cap="none" spc="0" dirty="0">
              <a:ln w="1905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647700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                                                                  http://www.flickr.com/photos/photonquantique/4259803340/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0" advTm="20000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ork togeth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5257799"/>
            <a:ext cx="9525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… to work together…</a:t>
            </a:r>
            <a:endParaRPr lang="en-US" sz="8000" b="1" cap="none" spc="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6324600"/>
            <a:ext cx="693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http://www.flickr.com/photos/laowaikevin/4115681044/sizes/m/in/photostream/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0" advTm="20000">
    <p:pull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xperi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2400" y="0"/>
            <a:ext cx="9296400" cy="6858000"/>
          </a:xfrm>
        </p:spPr>
      </p:pic>
      <p:sp>
        <p:nvSpPr>
          <p:cNvPr id="5" name="Rectangle 4"/>
          <p:cNvSpPr/>
          <p:nvPr/>
        </p:nvSpPr>
        <p:spPr>
          <a:xfrm>
            <a:off x="1" y="838200"/>
            <a:ext cx="5410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 rot="21001712">
            <a:off x="6160" y="640995"/>
            <a:ext cx="7795023" cy="15542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…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</a:t>
            </a:r>
            <a:r>
              <a:rPr lang="en-US" sz="45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</a:t>
            </a:r>
            <a:r>
              <a:rPr lang="en-US" sz="55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</a:t>
            </a:r>
            <a:r>
              <a:rPr lang="en-US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</a:t>
            </a:r>
            <a:r>
              <a:rPr lang="en-US" sz="65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</a:t>
            </a:r>
            <a:r>
              <a:rPr lang="en-US" sz="7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</a:t>
            </a:r>
            <a:r>
              <a:rPr lang="en-US" sz="75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r>
              <a:rPr lang="en-US" sz="85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</a:t>
            </a:r>
            <a:r>
              <a:rPr lang="en-US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</a:t>
            </a:r>
            <a:r>
              <a:rPr lang="en-US" sz="95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… 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6488668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http://www.flickr.com/photos/hpk/90303535/sizes/m/in/photostream/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 spd="med" advClick="0" advTm="20000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in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 rot="5400000">
            <a:off x="-1959847" y="2652982"/>
            <a:ext cx="60198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… to think…</a:t>
            </a:r>
            <a:endParaRPr lang="en-US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6324600"/>
            <a:ext cx="693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http://www.flickr.com/photos/tmartin/71654890/sizes/m/in/photostream/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0" advTm="20000">
    <p:comb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ques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304801" y="152400"/>
            <a:ext cx="2971799" cy="1323439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… to</a:t>
            </a:r>
            <a:endParaRPr lang="en-US" sz="8000" b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 rot="21003452">
            <a:off x="4343400" y="4813994"/>
            <a:ext cx="4800600" cy="1323439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q</a:t>
            </a:r>
            <a:r>
              <a:rPr lang="en-U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uestion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…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5439455" y="3244334"/>
            <a:ext cx="685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http://www.flickr.com/photos/markstos/3850867460/sizes/m/in/photostream</a:t>
            </a:r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 advClick="0" advTm="20000">
    <p:zoom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nne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52400" y="5410200"/>
            <a:ext cx="8839199" cy="1323439"/>
          </a:xfrm>
          <a:prstGeom prst="rect">
            <a:avLst/>
          </a:prstGeom>
          <a:noFill/>
          <a:scene3d>
            <a:camera prst="orthographicFront">
              <a:rot lat="21594000" lon="0" rev="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88900" dist="101600" dir="1260000" algn="tl" rotWithShape="0">
                    <a:schemeClr val="bg1">
                      <a:lumMod val="65000"/>
                      <a:alpha val="38000"/>
                    </a:schemeClr>
                  </a:outerShdw>
                </a:effectLst>
                <a:latin typeface="Comic Sans MS" pitchFamily="66" charset="0"/>
              </a:rPr>
              <a:t>… to connect…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88900" dist="101600" dir="1260000" algn="tl" rotWithShape="0">
                  <a:schemeClr val="bg1">
                    <a:lumMod val="65000"/>
                    <a:alpha val="38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5667519" y="3275111"/>
            <a:ext cx="655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http://www.flickr.com/photos/photonquantique/7635963872/sizes/m/in/photostream/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0" advTm="20000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qui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 rot="626053">
            <a:off x="2879229" y="4300650"/>
            <a:ext cx="4934158" cy="132343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inquire…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 rot="572733">
            <a:off x="-302554" y="2783767"/>
            <a:ext cx="305994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… to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http://www.flickr.com/photos/pmorgan/3344693/sizes/m/in/photostream</a:t>
            </a:r>
            <a:r>
              <a:rPr lang="en-US" sz="1400" dirty="0" smtClean="0">
                <a:solidFill>
                  <a:srgbClr val="FF0000"/>
                </a:solidFill>
              </a:rPr>
              <a:t>/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0" advTm="20000">
    <p:wheel spokes="3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derst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472161" y="4114800"/>
            <a:ext cx="8199682" cy="2057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8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… to understand. </a:t>
            </a:r>
            <a:endParaRPr lang="en-US" sz="8000" dirty="0">
              <a:ln w="18415" cmpd="sng">
                <a:solidFill>
                  <a:srgbClr val="FFFF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med" advClick="0" advTm="20000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Education Technology\OLTD_501\Topic_5\Pecha_Kucha\Pictures\lea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 place where people learn…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53200"/>
            <a:ext cx="815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http://www.flickr.com/photos/tianhua/3693686518/sizes/m/in/photostream/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0" advTm="20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blended learn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7" name="Rectangle 6"/>
          <p:cNvSpPr/>
          <p:nvPr/>
        </p:nvSpPr>
        <p:spPr>
          <a:xfrm rot="16200000">
            <a:off x="1714499" y="38097"/>
            <a:ext cx="5867403" cy="777240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freezing" dir="t"/>
          </a:scene3d>
        </p:spPr>
        <p:txBody>
          <a:bodyPr wrap="none" lIns="91440" tIns="45720" rIns="91440" bIns="45720">
            <a:prstTxWarp prst="textCircle">
              <a:avLst/>
            </a:prstTxWarp>
            <a:spAutoFit/>
            <a:sp3d>
              <a:bevelB w="38100" h="38100"/>
            </a:sp3d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</a:rPr>
              <a:t>I imagine blended learning.</a:t>
            </a:r>
            <a:endParaRPr lang="en-US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53200"/>
            <a:ext cx="601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http://www.flickr.com/photos/gforsythe/7704609288/sizes/m/in/photostream</a:t>
            </a:r>
            <a:r>
              <a:rPr lang="en-US" sz="1400" dirty="0" smtClean="0"/>
              <a:t>/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 spd="med" advClick="0" advTm="20000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Education Technology\OLTD_501\Topic_5\Pecha_Kucha\Pictures\sm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3810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C000"/>
                </a:solidFill>
              </a:rPr>
              <a:t>  </a:t>
            </a:r>
            <a:r>
              <a:rPr lang="en-US" sz="8000" dirty="0" smtClean="0">
                <a:solidFill>
                  <a:srgbClr val="FFC000"/>
                </a:solidFill>
                <a:latin typeface="Comic Sans MS" pitchFamily="66" charset="0"/>
              </a:rPr>
              <a:t>... to smile…</a:t>
            </a:r>
            <a:endParaRPr lang="en-US" sz="80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med" advClick="0" advTm="20000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Education Technology\OLTD_501\Topic_5\Pecha_Kucha\Pictures\lau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7620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…to laugh…</a:t>
            </a:r>
            <a:endParaRPr lang="en-US" sz="8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629400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                                                 http://www.flickr.com/photos/lovestruck94/3772514705/sizes/m/in/photostream/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0" advTm="20000">
    <p:cut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la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52600" y="4572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…to play…</a:t>
            </a:r>
            <a:endParaRPr lang="en-US" sz="8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553200"/>
            <a:ext cx="845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FFFF00"/>
                </a:solidFill>
              </a:rPr>
              <a:t>                                                         http://www.flickr.com/photos/alpertecer/4103986832/sizes/m/in/photostream/</a:t>
            </a:r>
          </a:p>
        </p:txBody>
      </p:sp>
    </p:spTree>
  </p:cSld>
  <p:clrMapOvr>
    <a:masterClrMapping/>
  </p:clrMapOvr>
  <p:transition xmlns:p14="http://schemas.microsoft.com/office/powerpoint/2010/main" spd="med" advClick="0" advTm="20000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ui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2400" y="1447800"/>
            <a:ext cx="426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7030A0"/>
                </a:solidFill>
                <a:latin typeface="Comic Sans MS" pitchFamily="66" charset="0"/>
              </a:rPr>
              <a:t>… to build…</a:t>
            </a:r>
            <a:endParaRPr lang="en-US" sz="8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477000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                                                                                                        http://www.flickr.com/photos/usnavy/5809460206/sizes/m/in/photostream</a:t>
            </a:r>
            <a:r>
              <a:rPr lang="en-US" sz="1200" dirty="0" smtClean="0">
                <a:solidFill>
                  <a:srgbClr val="FFC000"/>
                </a:solidFill>
              </a:rPr>
              <a:t>/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0" advTm="20000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nstru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57200" y="51054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FF00"/>
                </a:solidFill>
                <a:latin typeface="Comic Sans MS" pitchFamily="66" charset="0"/>
              </a:rPr>
              <a:t>… to construct…</a:t>
            </a:r>
            <a:endParaRPr lang="en-US" sz="8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553200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                                       http://www.flickr.com/photos/nrg07/4625170871/sizes/m/in/photostream/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 spd="med" advClick="0" advTm="20000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re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 rot="570754">
            <a:off x="1219200" y="6858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… to create…</a:t>
            </a:r>
            <a:endParaRPr lang="en-US" sz="8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553200"/>
            <a:ext cx="838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                                   http://www.flickr.com/photos/25802865@N08/7891345672/sizes/m/in/photostream/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0" advTm="20000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mmunicat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 rot="21295326">
            <a:off x="-395306" y="231961"/>
            <a:ext cx="978276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omic Sans MS" pitchFamily="66" charset="0"/>
              </a:rPr>
              <a:t>      </a:t>
            </a:r>
            <a:r>
              <a:rPr lang="en-US" sz="8000" dirty="0" smtClean="0">
                <a:solidFill>
                  <a:srgbClr val="FF0000"/>
                </a:solidFill>
                <a:latin typeface="Comic Sans MS" pitchFamily="66" charset="0"/>
              </a:rPr>
              <a:t>… to </a:t>
            </a:r>
          </a:p>
          <a:p>
            <a:endParaRPr lang="en-US" sz="8000" dirty="0">
              <a:latin typeface="Comic Sans MS" pitchFamily="66" charset="0"/>
            </a:endParaRPr>
          </a:p>
          <a:p>
            <a:endParaRPr lang="en-US" sz="8000" dirty="0" smtClean="0">
              <a:latin typeface="Comic Sans MS" pitchFamily="66" charset="0"/>
            </a:endParaRPr>
          </a:p>
          <a:p>
            <a:endParaRPr lang="en-US" sz="8000" dirty="0">
              <a:latin typeface="Comic Sans MS" pitchFamily="66" charset="0"/>
            </a:endParaRPr>
          </a:p>
          <a:p>
            <a:r>
              <a:rPr lang="en-US" sz="8000" dirty="0" smtClean="0">
                <a:latin typeface="Comic Sans MS" pitchFamily="66" charset="0"/>
              </a:rPr>
              <a:t>       </a:t>
            </a:r>
            <a:r>
              <a:rPr lang="en-US" sz="8000" dirty="0" smtClean="0">
                <a:solidFill>
                  <a:srgbClr val="FF0000"/>
                </a:solidFill>
                <a:latin typeface="Comic Sans MS" pitchFamily="66" charset="0"/>
              </a:rPr>
              <a:t>communicate…</a:t>
            </a:r>
            <a:endParaRPr lang="en-US" sz="8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6477000"/>
            <a:ext cx="868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http://www.flickr.com/photos/chimothy27/3487954077/sizes/m/in/photostream/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0" advTm="20000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436</Words>
  <Application>Microsoft Macintosh PowerPoint</Application>
  <PresentationFormat>On-screen Show (4:3)</PresentationFormat>
  <Paragraphs>48</Paragraphs>
  <Slides>20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china</dc:creator>
  <cp:lastModifiedBy>Mary O'Neill</cp:lastModifiedBy>
  <cp:revision>57</cp:revision>
  <dcterms:created xsi:type="dcterms:W3CDTF">2012-10-09T00:55:45Z</dcterms:created>
  <dcterms:modified xsi:type="dcterms:W3CDTF">2012-10-16T19:05:27Z</dcterms:modified>
</cp:coreProperties>
</file>